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5" r:id="rId3"/>
    <p:sldMasterId id="2147483689" r:id="rId4"/>
    <p:sldMasterId id="2147483693" r:id="rId5"/>
    <p:sldMasterId id="2147483714" r:id="rId6"/>
    <p:sldMasterId id="2147483746" r:id="rId7"/>
  </p:sldMasterIdLst>
  <p:sldIdLst>
    <p:sldId id="256" r:id="rId8"/>
    <p:sldId id="258" r:id="rId9"/>
    <p:sldId id="263" r:id="rId10"/>
    <p:sldId id="262" r:id="rId11"/>
    <p:sldId id="259" r:id="rId12"/>
    <p:sldId id="260" r:id="rId13"/>
    <p:sldId id="26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BDF04033-24C8-45D4-B27A-1009D88BB516}">
          <p14:sldIdLst>
            <p14:sldId id="256"/>
            <p14:sldId id="258"/>
            <p14:sldId id="263"/>
            <p14:sldId id="262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03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22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B08BDAF-A042-4560-BBD8-F1CA5D9D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341" y="2999128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375B096-EBDB-4C71-BACA-9F780BF702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74653" y="3623107"/>
            <a:ext cx="2785716" cy="2770089"/>
          </a:xfrm>
          <a:custGeom>
            <a:avLst/>
            <a:gdLst>
              <a:gd name="connsiteX0" fmla="*/ 1137861 w 2785716"/>
              <a:gd name="connsiteY0" fmla="*/ 0 h 2770089"/>
              <a:gd name="connsiteX1" fmla="*/ 2785716 w 2785716"/>
              <a:gd name="connsiteY1" fmla="*/ 1140221 h 2770089"/>
              <a:gd name="connsiteX2" fmla="*/ 1657942 w 2785716"/>
              <a:gd name="connsiteY2" fmla="*/ 2770089 h 2770089"/>
              <a:gd name="connsiteX3" fmla="*/ 1626789 w 2785716"/>
              <a:gd name="connsiteY3" fmla="*/ 2770089 h 2770089"/>
              <a:gd name="connsiteX4" fmla="*/ 0 w 2785716"/>
              <a:gd name="connsiteY4" fmla="*/ 1644444 h 277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716" h="2770089">
                <a:moveTo>
                  <a:pt x="1137861" y="0"/>
                </a:moveTo>
                <a:lnTo>
                  <a:pt x="2785716" y="1140221"/>
                </a:lnTo>
                <a:lnTo>
                  <a:pt x="1657942" y="2770089"/>
                </a:lnTo>
                <a:lnTo>
                  <a:pt x="1626789" y="2770089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F3A08B-34AD-476C-9953-B19BAF7F62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93127" y="1209715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64DE5B1-7A92-485E-BF4B-DC34DB0ECF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7439" y="1833693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D283E2-312F-41C5-9422-DB6C85B4455D}"/>
              </a:ext>
            </a:extLst>
          </p:cNvPr>
          <p:cNvSpPr/>
          <p:nvPr userDrawn="1"/>
        </p:nvSpPr>
        <p:spPr>
          <a:xfrm flipH="1">
            <a:off x="9483952" y="2398143"/>
            <a:ext cx="2708047" cy="3413083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AAC7CE-37C6-4882-8A2F-D617C7403A00}"/>
              </a:ext>
            </a:extLst>
          </p:cNvPr>
          <p:cNvSpPr/>
          <p:nvPr userDrawn="1"/>
        </p:nvSpPr>
        <p:spPr>
          <a:xfrm flipH="1">
            <a:off x="0" y="1819635"/>
            <a:ext cx="6869544" cy="3399346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86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664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D26266-8DF8-4F9E-8108-90547D7F6DB4}"/>
              </a:ext>
            </a:extLst>
          </p:cNvPr>
          <p:cNvGrpSpPr/>
          <p:nvPr userDrawn="1"/>
        </p:nvGrpSpPr>
        <p:grpSpPr>
          <a:xfrm>
            <a:off x="9613650" y="2003247"/>
            <a:ext cx="2578350" cy="4052320"/>
            <a:chOff x="9508727" y="2147107"/>
            <a:chExt cx="2683273" cy="42172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7F633FE-376E-404F-91E4-885447763090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00AA72A-9E73-4E92-9A24-FC8789F6DFA4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6BD5C51-A833-433E-BB70-71DFE09A603C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8E9B8E-66AA-4D07-8C4F-4CA5F018252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C8E66A-1394-4D3C-B2E0-334A1F599DA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4802E1-A5FC-45E8-8180-8E940D832B5F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825B71-4111-4DEB-8EF4-3C86689A682C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80384-9207-4A80-9B70-A1F7CDE8F6C3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416A75-B8CF-4929-BC37-2BBFEDC80AA1}"/>
              </a:ext>
            </a:extLst>
          </p:cNvPr>
          <p:cNvSpPr/>
          <p:nvPr userDrawn="1"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1AED590-6033-41B9-B612-A655FC2D2471}"/>
              </a:ext>
            </a:extLst>
          </p:cNvPr>
          <p:cNvSpPr/>
          <p:nvPr userDrawn="1"/>
        </p:nvSpPr>
        <p:spPr>
          <a:xfrm>
            <a:off x="6714751" y="3743880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BA74944-B383-469B-9810-16FAA47361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45813" y="2221239"/>
            <a:ext cx="2446188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3844864-235F-4E14-9FBA-EB17CB8C013A}"/>
              </a:ext>
            </a:extLst>
          </p:cNvPr>
          <p:cNvGrpSpPr/>
          <p:nvPr userDrawn="1"/>
        </p:nvGrpSpPr>
        <p:grpSpPr>
          <a:xfrm>
            <a:off x="7019112" y="2341950"/>
            <a:ext cx="1890758" cy="3323854"/>
            <a:chOff x="445712" y="1449040"/>
            <a:chExt cx="2113018" cy="3924176"/>
          </a:xfrm>
        </p:grpSpPr>
        <p:sp>
          <p:nvSpPr>
            <p:cNvPr id="24" name="Rounded Rectangle 21">
              <a:extLst>
                <a:ext uri="{FF2B5EF4-FFF2-40B4-BE49-F238E27FC236}">
                  <a16:creationId xmlns:a16="http://schemas.microsoft.com/office/drawing/2014/main" id="{A0C7D66C-8C6F-4B9E-8DC1-072BF2073C6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764ECC13-9256-4F74-B289-1001D8F2747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808E2BAA-465D-4C79-8B44-51C252EE8A0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2402E4F7-C37D-4790-B616-737E2810F7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:a16="http://schemas.microsoft.com/office/drawing/2014/main" id="{76D07C3D-86F4-43C7-B719-BBBFD744E10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1B67B68D-FEC5-42A8-B837-0016014A5CE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668904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16F402C5-963E-430D-8D32-CCEA9657B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77198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>
            <a:extLst>
              <a:ext uri="{FF2B5EF4-FFF2-40B4-BE49-F238E27FC236}">
                <a16:creationId xmlns:a16="http://schemas.microsoft.com/office/drawing/2014/main" id="{E58C46AB-72B0-452F-8968-7F13D6C693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69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75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AE252F-2F95-498B-9748-639B6E785753}"/>
              </a:ext>
            </a:extLst>
          </p:cNvPr>
          <p:cNvSpPr/>
          <p:nvPr userDrawn="1"/>
        </p:nvSpPr>
        <p:spPr>
          <a:xfrm>
            <a:off x="360608" y="303727"/>
            <a:ext cx="5520743" cy="625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0EF3A-BE58-433D-9D14-B9221C51EC7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49499" y="523741"/>
            <a:ext cx="3709115" cy="5855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984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646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3077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46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152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72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50464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59784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6E4F95-552A-4571-9E80-5D7820EEE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FEFFCFD-D2BD-4539-B28E-9647BAB1E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37C4982-FFE6-46B7-8947-95A42000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B3A5-9FC4-4D28-A1EB-7A4C4F9564AA}" type="datetimeFigureOut">
              <a:rPr lang="cs-CZ" smtClean="0"/>
              <a:t>14.12.2024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9A44C4A-0A1C-4674-B998-8BC7FFCE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99A9B2-51D7-4995-8850-3F3D3CA6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FD59-AA64-445A-90AF-D22079CA6F4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1422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179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6E4F95-552A-4571-9E80-5D7820EEE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FEFFCFD-D2BD-4539-B28E-9647BAB1E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37C4982-FFE6-46B7-8947-95A42000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B3A5-9FC4-4D28-A1EB-7A4C4F9564AA}" type="datetimeFigureOut">
              <a:rPr lang="cs-CZ" smtClean="0"/>
              <a:t>14.12.2024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9A44C4A-0A1C-4674-B998-8BC7FFCE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99A9B2-51D7-4995-8850-3F3D3CA6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FD59-AA64-445A-90AF-D22079CA6F4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6197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672064" y="4005065"/>
            <a:ext cx="5184576" cy="153617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48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1867" y="5541235"/>
            <a:ext cx="5184576" cy="6720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OF YOUR PRESENTATION HERE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09859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485118"/>
            <a:ext cx="12192000" cy="192021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83310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64740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72814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76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6E4F95-552A-4571-9E80-5D7820EEE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FEFFCFD-D2BD-4539-B28E-9647BAB1E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37C4982-FFE6-46B7-8947-95A42000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B3A5-9FC4-4D28-A1EB-7A4C4F9564AA}" type="datetimeFigureOut">
              <a:rPr lang="cs-CZ" smtClean="0"/>
              <a:t>14.12.2024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9A44C4A-0A1C-4674-B998-8BC7FFCE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99A9B2-51D7-4995-8850-3F3D3CA6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FD59-AA64-445A-90AF-D22079CA6F4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7137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078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29427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5640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73199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29576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47968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80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567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19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637153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1143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02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6963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8291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980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45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5021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140252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61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187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152176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33B3A5-9FC4-4D28-A1EB-7A4C4F9564AA}" type="datetimeFigureOut">
              <a:rPr lang="cs-CZ" smtClean="0"/>
              <a:t>14.12.2024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9BFD59-AA64-445A-90AF-D22079CA6F4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578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777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369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39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976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80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680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70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339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9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1254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195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47471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19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660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689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784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3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68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A1A6E33-8A0F-4192-83F6-2FB90AE8DE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332FD6-4CCE-4EA6-A914-847EA767CDE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41DCAB-7A97-4D72-8703-2A5EBB6B404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E59F880-57D5-4D69-ADDA-A3030C94684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19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43D5AB-FDE8-4863-8B0B-FF0EDBC68861}"/>
              </a:ext>
            </a:extLst>
          </p:cNvPr>
          <p:cNvSpPr/>
          <p:nvPr userDrawn="1"/>
        </p:nvSpPr>
        <p:spPr>
          <a:xfrm>
            <a:off x="3657599" y="1899950"/>
            <a:ext cx="7513502" cy="32903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96F43-3876-47CC-B363-9FBE2E05752F}"/>
              </a:ext>
            </a:extLst>
          </p:cNvPr>
          <p:cNvSpPr/>
          <p:nvPr userDrawn="1"/>
        </p:nvSpPr>
        <p:spPr>
          <a:xfrm rot="20400000">
            <a:off x="1053734" y="2229400"/>
            <a:ext cx="2882538" cy="341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27DCA-3196-491D-86F7-98470FD4534B}"/>
              </a:ext>
            </a:extLst>
          </p:cNvPr>
          <p:cNvSpPr/>
          <p:nvPr userDrawn="1"/>
        </p:nvSpPr>
        <p:spPr>
          <a:xfrm rot="20640000">
            <a:off x="1079861" y="2203273"/>
            <a:ext cx="2882538" cy="3413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3D9F4-8CA6-4676-B29C-CF1677EB90FF}"/>
              </a:ext>
            </a:extLst>
          </p:cNvPr>
          <p:cNvSpPr/>
          <p:nvPr userDrawn="1"/>
        </p:nvSpPr>
        <p:spPr>
          <a:xfrm rot="20971299">
            <a:off x="1114697" y="2133601"/>
            <a:ext cx="2882538" cy="3413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CD635CC-1412-43AB-9F1C-D19087A8B8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971299">
            <a:off x="1195968" y="2286619"/>
            <a:ext cx="2598070" cy="2355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92F2F0B-AB18-4F91-BFCD-5E07920CE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2091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image" Target="../media/image26.pn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67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07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5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13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10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54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27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182CEF-94C1-44F6-A2EB-4D0ABADE1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951504"/>
            <a:ext cx="8791575" cy="1010044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Soubory v java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236D773-E9E3-4046-950F-4AB16EC9A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8241" y="3249700"/>
            <a:ext cx="2435517" cy="525346"/>
          </a:xfrm>
        </p:spPr>
        <p:txBody>
          <a:bodyPr/>
          <a:lstStyle/>
          <a:p>
            <a:r>
              <a:rPr lang="cs-CZ" dirty="0"/>
              <a:t>Martin kolouch</a:t>
            </a:r>
          </a:p>
        </p:txBody>
      </p:sp>
    </p:spTree>
    <p:extLst>
      <p:ext uri="{BB962C8B-B14F-4D97-AF65-F5344CB8AC3E}">
        <p14:creationId xmlns:p14="http://schemas.microsoft.com/office/powerpoint/2010/main" val="380118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852526-BE3E-48D4-8DBA-B51C2CEE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813731"/>
            <a:ext cx="5934508" cy="663967"/>
          </a:xfrm>
        </p:spPr>
        <p:txBody>
          <a:bodyPr/>
          <a:lstStyle/>
          <a:p>
            <a:r>
              <a:rPr lang="cs-CZ" dirty="0"/>
              <a:t>soubor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BDAE64-245B-461B-90F6-0C90840A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7" y="1922315"/>
            <a:ext cx="5934511" cy="3541714"/>
          </a:xfrm>
        </p:spPr>
        <p:txBody>
          <a:bodyPr>
            <a:normAutofit/>
          </a:bodyPr>
          <a:lstStyle/>
          <a:p>
            <a:r>
              <a:rPr lang="cs-CZ" sz="1800" dirty="0"/>
              <a:t>-základní jednotka pro ukládání dat</a:t>
            </a:r>
            <a:br>
              <a:rPr lang="cs-CZ" sz="1800" dirty="0"/>
            </a:br>
            <a:r>
              <a:rPr lang="cs-CZ" sz="1800" dirty="0"/>
              <a:t>-soubor je posloupnost znaků či bytů</a:t>
            </a:r>
            <a:br>
              <a:rPr lang="cs-CZ" sz="1800" dirty="0"/>
            </a:br>
            <a:r>
              <a:rPr lang="cs-CZ" sz="1800" dirty="0"/>
              <a:t>-může obsahovat text, obrázky, videa atd.</a:t>
            </a:r>
            <a:br>
              <a:rPr lang="cs-CZ" sz="1800" dirty="0"/>
            </a:br>
            <a:r>
              <a:rPr lang="cs-CZ" sz="1800" dirty="0"/>
              <a:t>-každý soubor má název a příponu</a:t>
            </a:r>
            <a:br>
              <a:rPr lang="cs-CZ" sz="1800" dirty="0"/>
            </a:br>
            <a:r>
              <a:rPr lang="cs-CZ" sz="1800" dirty="0"/>
              <a:t>-data – obsah samotného souboru</a:t>
            </a:r>
            <a:br>
              <a:rPr lang="cs-CZ" sz="1800" dirty="0"/>
            </a:br>
            <a:r>
              <a:rPr lang="cs-CZ" sz="1800" dirty="0"/>
              <a:t>-metadata – informace o souboru, např. datum vytvoření</a:t>
            </a:r>
          </a:p>
        </p:txBody>
      </p:sp>
    </p:spTree>
    <p:extLst>
      <p:ext uri="{BB962C8B-B14F-4D97-AF65-F5344CB8AC3E}">
        <p14:creationId xmlns:p14="http://schemas.microsoft.com/office/powerpoint/2010/main" val="2620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852526-BE3E-48D4-8DBA-B51C2CEE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813731"/>
            <a:ext cx="5934508" cy="663967"/>
          </a:xfrm>
        </p:spPr>
        <p:txBody>
          <a:bodyPr/>
          <a:lstStyle/>
          <a:p>
            <a:r>
              <a:rPr lang="cs-CZ" dirty="0"/>
              <a:t>Textové soubory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BDAE64-245B-461B-90F6-0C90840A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7" y="1922315"/>
            <a:ext cx="5934511" cy="3541714"/>
          </a:xfrm>
        </p:spPr>
        <p:txBody>
          <a:bodyPr>
            <a:normAutofit/>
          </a:bodyPr>
          <a:lstStyle/>
          <a:p>
            <a:r>
              <a:rPr lang="cs-CZ" sz="1800" dirty="0"/>
              <a:t>-obsahuje číselné textové znaky</a:t>
            </a:r>
            <a:br>
              <a:rPr lang="cs-CZ" sz="1800" dirty="0"/>
            </a:br>
            <a:r>
              <a:rPr lang="cs-CZ" sz="1800" dirty="0"/>
              <a:t>-lze snadno interpretovat jako text</a:t>
            </a:r>
            <a:br>
              <a:rPr lang="cs-CZ" sz="1800" dirty="0"/>
            </a:br>
            <a:r>
              <a:rPr lang="cs-CZ" sz="1800" dirty="0"/>
              <a:t>-ukládá pomocí kódován (ASCII, UTF-8)</a:t>
            </a:r>
            <a:br>
              <a:rPr lang="cs-CZ" sz="1800" dirty="0"/>
            </a:br>
            <a:r>
              <a:rPr lang="cs-CZ" sz="1800" dirty="0"/>
              <a:t>-textový výstup – PVA je super.</a:t>
            </a:r>
            <a:br>
              <a:rPr lang="cs-CZ" sz="1800" dirty="0"/>
            </a:br>
            <a:r>
              <a:rPr lang="cs-CZ" sz="1800" dirty="0"/>
              <a:t>- např. .txt, .html</a:t>
            </a:r>
          </a:p>
        </p:txBody>
      </p:sp>
    </p:spTree>
    <p:extLst>
      <p:ext uri="{BB962C8B-B14F-4D97-AF65-F5344CB8AC3E}">
        <p14:creationId xmlns:p14="http://schemas.microsoft.com/office/powerpoint/2010/main" val="197231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852526-BE3E-48D4-8DBA-B51C2CEE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813731"/>
            <a:ext cx="5934508" cy="663967"/>
          </a:xfrm>
        </p:spPr>
        <p:txBody>
          <a:bodyPr/>
          <a:lstStyle/>
          <a:p>
            <a:r>
              <a:rPr lang="cs-CZ" dirty="0"/>
              <a:t>Binární soubory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BDAE64-245B-461B-90F6-0C90840A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7" y="1922315"/>
            <a:ext cx="5934511" cy="3541714"/>
          </a:xfrm>
        </p:spPr>
        <p:txBody>
          <a:bodyPr>
            <a:normAutofit/>
          </a:bodyPr>
          <a:lstStyle/>
          <a:p>
            <a:r>
              <a:rPr lang="cs-CZ" sz="1800" dirty="0"/>
              <a:t>-ukládá jedničky a nuly</a:t>
            </a:r>
            <a:br>
              <a:rPr lang="cs-CZ" sz="1800" dirty="0"/>
            </a:br>
            <a:r>
              <a:rPr lang="cs-CZ" sz="1800" dirty="0"/>
              <a:t>-např. obrázky, videa, spustitelné soubory</a:t>
            </a:r>
            <a:br>
              <a:rPr lang="cs-CZ" sz="1800" dirty="0"/>
            </a:br>
            <a:r>
              <a:rPr lang="cs-CZ" sz="1800" dirty="0"/>
              <a:t>-textový výstup - �þÿ◊ƒ¬˚Ô∂´˝®∑</a:t>
            </a:r>
            <a:r>
              <a:rPr lang="el-GR" sz="1800" dirty="0"/>
              <a:t>Ω...</a:t>
            </a:r>
            <a:br>
              <a:rPr lang="cs-CZ" sz="1800" dirty="0"/>
            </a:br>
            <a:r>
              <a:rPr lang="cs-CZ" sz="1800" dirty="0"/>
              <a:t>-např. .exe, .jpg, .mp3</a:t>
            </a:r>
          </a:p>
        </p:txBody>
      </p:sp>
    </p:spTree>
    <p:extLst>
      <p:ext uri="{BB962C8B-B14F-4D97-AF65-F5344CB8AC3E}">
        <p14:creationId xmlns:p14="http://schemas.microsoft.com/office/powerpoint/2010/main" val="33675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852526-BE3E-48D4-8DBA-B51C2CEE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813731"/>
            <a:ext cx="5934508" cy="663967"/>
          </a:xfrm>
        </p:spPr>
        <p:txBody>
          <a:bodyPr/>
          <a:lstStyle/>
          <a:p>
            <a:r>
              <a:rPr lang="cs-CZ" dirty="0"/>
              <a:t>Class file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BDAE64-245B-461B-90F6-0C90840A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7" y="1922315"/>
            <a:ext cx="5934511" cy="3541714"/>
          </a:xfrm>
        </p:spPr>
        <p:txBody>
          <a:bodyPr/>
          <a:lstStyle/>
          <a:p>
            <a:r>
              <a:rPr lang="cs-CZ" dirty="0"/>
              <a:t>-pro manipulaci se soubory</a:t>
            </a:r>
            <a:br>
              <a:rPr lang="cs-CZ" dirty="0"/>
            </a:br>
            <a:r>
              <a:rPr lang="cs-CZ" dirty="0"/>
              <a:t>-v java.io</a:t>
            </a:r>
            <a:br>
              <a:rPr lang="cs-CZ" dirty="0"/>
            </a:br>
            <a:r>
              <a:rPr lang="cs-CZ" dirty="0"/>
              <a:t>-exists() – zjistí, jestli soubor nebo složka existuje</a:t>
            </a:r>
            <a:br>
              <a:rPr lang="cs-CZ" dirty="0"/>
            </a:br>
            <a:r>
              <a:rPr lang="cs-CZ" dirty="0"/>
              <a:t>-mkdir() – vytvoří složku</a:t>
            </a:r>
            <a:br>
              <a:rPr lang="cs-CZ" dirty="0"/>
            </a:br>
            <a:r>
              <a:rPr lang="cs-CZ" dirty="0"/>
              <a:t>-delete() – smaže složku</a:t>
            </a:r>
            <a:br>
              <a:rPr lang="cs-CZ" dirty="0"/>
            </a:br>
            <a:r>
              <a:rPr lang="cs-CZ" dirty="0"/>
              <a:t>-getName() – vrací název souboru nebo složky</a:t>
            </a:r>
            <a:br>
              <a:rPr lang="cs-CZ" dirty="0"/>
            </a:br>
            <a:r>
              <a:rPr lang="cs-CZ" dirty="0"/>
              <a:t>-getAbsolutePath() – vrací absolutní cestu</a:t>
            </a:r>
            <a:br>
              <a:rPr lang="cs-CZ" dirty="0"/>
            </a:br>
            <a:r>
              <a:rPr lang="cs-CZ" dirty="0"/>
              <a:t>-length() – vrací velikost souboru v bytech</a:t>
            </a:r>
            <a:br>
              <a:rPr lang="cs-CZ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431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852526-BE3E-48D4-8DBA-B51C2CEE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813731"/>
            <a:ext cx="5934508" cy="663967"/>
          </a:xfrm>
        </p:spPr>
        <p:txBody>
          <a:bodyPr/>
          <a:lstStyle/>
          <a:p>
            <a:r>
              <a:rPr lang="cs-CZ" dirty="0"/>
              <a:t>Čtení souboru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BDAE64-245B-461B-90F6-0C90840A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7" y="1477698"/>
            <a:ext cx="5934511" cy="1013832"/>
          </a:xfrm>
        </p:spPr>
        <p:txBody>
          <a:bodyPr/>
          <a:lstStyle/>
          <a:p>
            <a:r>
              <a:rPr lang="cs-CZ" dirty="0"/>
              <a:t>-používá se třída FileReader a BufferedReader</a:t>
            </a:r>
            <a:br>
              <a:rPr lang="cs-CZ" dirty="0"/>
            </a:br>
            <a:r>
              <a:rPr lang="cs-CZ" dirty="0"/>
              <a:t>-readLine() – čtení po řádcích</a:t>
            </a:r>
            <a:br>
              <a:rPr lang="cs-CZ" dirty="0"/>
            </a:br>
            <a:r>
              <a:rPr lang="cs-CZ" dirty="0"/>
              <a:t>-proces se uzavírá close()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7D0AE3D-45CE-4BEF-854F-06FEC5CB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10" y="2759613"/>
            <a:ext cx="6301102" cy="213537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797D758-2B40-4467-B8C7-A6237F3C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10" y="5163069"/>
            <a:ext cx="1255564" cy="1170442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A1680F9E-E43B-439E-81BE-33743CBDAC41}"/>
              </a:ext>
            </a:extLst>
          </p:cNvPr>
          <p:cNvSpPr txBox="1"/>
          <p:nvPr/>
        </p:nvSpPr>
        <p:spPr>
          <a:xfrm>
            <a:off x="3062796" y="3346882"/>
            <a:ext cx="17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Vstup: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7E5FE70-81FC-4F4F-AE55-8032C029AE27}"/>
              </a:ext>
            </a:extLst>
          </p:cNvPr>
          <p:cNvSpPr txBox="1"/>
          <p:nvPr/>
        </p:nvSpPr>
        <p:spPr>
          <a:xfrm>
            <a:off x="3062796" y="5482255"/>
            <a:ext cx="17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Výstup:</a:t>
            </a:r>
          </a:p>
        </p:txBody>
      </p:sp>
    </p:spTree>
    <p:extLst>
      <p:ext uri="{BB962C8B-B14F-4D97-AF65-F5344CB8AC3E}">
        <p14:creationId xmlns:p14="http://schemas.microsoft.com/office/powerpoint/2010/main" val="9787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852526-BE3E-48D4-8DBA-B51C2CEE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813731"/>
            <a:ext cx="5934508" cy="663967"/>
          </a:xfrm>
        </p:spPr>
        <p:txBody>
          <a:bodyPr/>
          <a:lstStyle/>
          <a:p>
            <a:r>
              <a:rPr lang="cs-CZ" dirty="0"/>
              <a:t>zápis souboru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BDAE64-245B-461B-90F6-0C90840A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7" y="1477698"/>
            <a:ext cx="5934511" cy="1374559"/>
          </a:xfrm>
        </p:spPr>
        <p:txBody>
          <a:bodyPr/>
          <a:lstStyle/>
          <a:p>
            <a:r>
              <a:rPr lang="cs-CZ" dirty="0"/>
              <a:t>-třída FileWriter</a:t>
            </a:r>
            <a:br>
              <a:rPr lang="cs-CZ" dirty="0"/>
            </a:br>
            <a:r>
              <a:rPr lang="cs-CZ" dirty="0"/>
              <a:t>-write() – metoda pro zápis</a:t>
            </a:r>
            <a:br>
              <a:rPr lang="cs-CZ" dirty="0"/>
            </a:br>
            <a:r>
              <a:rPr lang="cs-CZ" dirty="0"/>
              <a:t>-proces se uzavírá close()</a:t>
            </a:r>
            <a:br>
              <a:rPr lang="cs-CZ" dirty="0"/>
            </a:br>
            <a:r>
              <a:rPr lang="cs-CZ" dirty="0"/>
              <a:t>-BufferedWriter – newLine() – přidá nový řádek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DF5D602-5EEA-4FC6-9EF0-C5BE41E0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84" y="2837027"/>
            <a:ext cx="5661978" cy="215401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C6409FC-91CE-4709-B6A9-28D35373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84" y="5264893"/>
            <a:ext cx="1595821" cy="99738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D96FFB4-9B4E-445B-83C3-F81CBF77F1B8}"/>
              </a:ext>
            </a:extLst>
          </p:cNvPr>
          <p:cNvSpPr txBox="1"/>
          <p:nvPr/>
        </p:nvSpPr>
        <p:spPr>
          <a:xfrm>
            <a:off x="3275861" y="3367650"/>
            <a:ext cx="9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Vstup: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E27E848-A4E6-46EF-A787-9317942AD7D8}"/>
              </a:ext>
            </a:extLst>
          </p:cNvPr>
          <p:cNvSpPr txBox="1"/>
          <p:nvPr/>
        </p:nvSpPr>
        <p:spPr>
          <a:xfrm>
            <a:off x="3275860" y="5404381"/>
            <a:ext cx="9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Výstup:</a:t>
            </a:r>
          </a:p>
        </p:txBody>
      </p:sp>
    </p:spTree>
    <p:extLst>
      <p:ext uri="{BB962C8B-B14F-4D97-AF65-F5344CB8AC3E}">
        <p14:creationId xmlns:p14="http://schemas.microsoft.com/office/powerpoint/2010/main" val="212698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182CEF-94C1-44F6-A2EB-4D0ABADE1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7051" y="2245119"/>
            <a:ext cx="8791575" cy="1010044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Děkuji za pozornost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3CC88B0-5BE1-47F7-B02C-31C633892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1_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bvod">
  <a:themeElements>
    <a:clrScheme name="Obvod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Abstract Blue Cube PowerPoint Templates</Template>
  <TotalTime>149</TotalTime>
  <Words>58</Words>
  <Application>Microsoft Office PowerPoint</Application>
  <PresentationFormat>Širokoúhlá obrazovka</PresentationFormat>
  <Paragraphs>19</Paragraphs>
  <Slides>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7</vt:i4>
      </vt:variant>
      <vt:variant>
        <vt:lpstr>Nadpisy snímků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Tw Cen MT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Obvod</vt:lpstr>
      <vt:lpstr>Soubory v java</vt:lpstr>
      <vt:lpstr>soubor</vt:lpstr>
      <vt:lpstr>Textové soubory</vt:lpstr>
      <vt:lpstr>Binární soubory</vt:lpstr>
      <vt:lpstr>Class file</vt:lpstr>
      <vt:lpstr>Čtení souboru</vt:lpstr>
      <vt:lpstr>zápis souboru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Kolouch Martin</dc:creator>
  <cp:lastModifiedBy>Kolouch Martin</cp:lastModifiedBy>
  <cp:revision>15</cp:revision>
  <dcterms:created xsi:type="dcterms:W3CDTF">2024-12-07T15:16:00Z</dcterms:created>
  <dcterms:modified xsi:type="dcterms:W3CDTF">2024-12-14T13:58:11Z</dcterms:modified>
</cp:coreProperties>
</file>